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5" r:id="rId11"/>
    <p:sldId id="281" r:id="rId12"/>
    <p:sldId id="284" r:id="rId13"/>
    <p:sldId id="283" r:id="rId14"/>
    <p:sldId id="282" r:id="rId15"/>
  </p:sldIdLst>
  <p:sldSz cx="12192000" cy="6858000"/>
  <p:notesSz cx="6858000" cy="9144000"/>
  <p:embeddedFontLst>
    <p:embeddedFont>
      <p:font typeface="G마켓 산스 Bold" panose="02000000000000000000" pitchFamily="50" charset="-127"/>
      <p:bold r:id="rId16"/>
    </p:embeddedFont>
    <p:embeddedFont>
      <p:font typeface="G마켓 산스 Medium" panose="02000000000000000000" pitchFamily="50" charset="-127"/>
      <p:regular r:id="rId17"/>
    </p:embeddedFont>
    <p:embeddedFont>
      <p:font typeface="KoPub돋움체 Bold" panose="02020603020101020101" pitchFamily="18" charset="-127"/>
      <p:regular r:id="rId18"/>
    </p:embeddedFont>
    <p:embeddedFont>
      <p:font typeface="Microsoft GothicNeo Light" panose="020B0300000101010101" pitchFamily="50" charset="-127"/>
      <p:regular r:id="rId19"/>
    </p:embeddedFont>
    <p:embeddedFont>
      <p:font typeface="Pretendard Light" panose="02000403000000020004" pitchFamily="50" charset="-127"/>
      <p:regular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F6"/>
    <a:srgbClr val="1F80DB"/>
    <a:srgbClr val="228FF4"/>
    <a:srgbClr val="60F4FC"/>
    <a:srgbClr val="81DAD6"/>
    <a:srgbClr val="98E596"/>
    <a:srgbClr val="51B8B0"/>
    <a:srgbClr val="F2F2F2"/>
    <a:srgbClr val="37BBA2"/>
    <a:srgbClr val="35B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anbit.co.kr/src/45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CHOI JAE SEONG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/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751C666-871B-4406-80E4-534461B6D2FA}"/>
              </a:ext>
            </a:extLst>
          </p:cNvPr>
          <p:cNvSpPr txBox="1"/>
          <p:nvPr/>
        </p:nvSpPr>
        <p:spPr>
          <a:xfrm>
            <a:off x="362197" y="1763789"/>
            <a:ext cx="4483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Week 00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184785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C792E-87F8-0DFD-881C-E275CEDC0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1ECB4-9B4A-ED3F-03AF-0D86338CB8F8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95274587-D1BB-880C-9E25-89FE4DCB94EB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E06D5D2-C1BF-851C-ECAB-EEDBE89276DD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9E59979-65B1-D535-3A97-1D3956A964EC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839D737-F1DC-A868-B9D5-5A6B34306EFF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1962749-29F4-1ABA-F97B-988B4AA67BFF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34F7B65-F923-63D7-7E88-9E001AC2DF9A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2DC03ED-572D-9160-E0AA-1116D5D72416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04FE23-EBD2-CE4D-3ACC-ACBEAAD61335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C1E0BC0-CEC5-AF40-4F0D-5DCD9652086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1C57B0D-53A3-7F52-2FFF-4422A6CD8883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8BF257-2A10-0081-513F-828F8C193E81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B3E7880-B74E-9431-5D21-95DFC6FD9ADA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F8CC3311-A792-5110-4820-AEA8C0066C8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42D10-FA39-0F7B-0ACD-DA7AAC7DCC4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4B1C9-7846-EA4B-E376-FB9777ABE8EE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6F61D6-15E9-9813-8D71-9B545C3F1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0061B4-44DC-BE58-951D-8A68945E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010" y="1918956"/>
            <a:ext cx="28956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8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20E3D-BD42-F7A5-79A4-BA3555698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B2B79D9-5A5F-4998-72DD-39872843537E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5AF37B56-86E6-35AB-9EF0-0405905F9DB6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4898465-6454-F73F-C7B6-BEAD5C110A44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7F2A3AC-F95B-3C87-416C-2351A3A2780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91E02C9-39D2-84EE-AEC8-4616711077E6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CF61015-B159-5949-C05D-31E933890B61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995DDF7-FEF8-FEC1-B79F-C327D05DFA51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8041072-F817-ACD2-CEA0-53910D9E703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B1E89B-E260-E76C-6838-E1BDDE109D2F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56B7E3-9AB5-A9EC-5D9E-0CF78DDB9DF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17259C8-0D1F-6FAD-459E-54863893948E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312FF0F-9D9B-E4EF-8AB6-87512B18C06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A44418B-F9CA-9F59-EEE5-EA72073BA628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CCB10DB-2D97-C40F-B886-52130B9B175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7AA5-1203-7807-3C87-135AC7CF9EE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온라인 강의실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32430-85FB-E0B6-05EE-F8A688AA7CE4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B5D020-E74F-6801-01E7-14D63D27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16788B-BD1E-CC3B-EEA0-7FEF8CCF7181}"/>
              </a:ext>
            </a:extLst>
          </p:cNvPr>
          <p:cNvSpPr txBox="1"/>
          <p:nvPr/>
        </p:nvSpPr>
        <p:spPr>
          <a:xfrm>
            <a:off x="863777" y="2025513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https://github.com/</a:t>
            </a:r>
            <a:r>
              <a:rPr lang="it-IT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Pretendard Light" panose="02000403000000020004" pitchFamily="50" charset="-127"/>
              </a:rPr>
              <a:t>JSeong2024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9D4F72-5E99-BDAE-4CD6-C36C3871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444" y="3082310"/>
            <a:ext cx="4868453" cy="1184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7CE6D2-D1AA-C0C6-25E5-E3B858B274B9}"/>
              </a:ext>
            </a:extLst>
          </p:cNvPr>
          <p:cNvSpPr txBox="1"/>
          <p:nvPr/>
        </p:nvSpPr>
        <p:spPr>
          <a:xfrm>
            <a:off x="863777" y="4704937"/>
            <a:ext cx="10482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지도교수 메일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: eins2017@naver.com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01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F4E95-CDAA-9C93-42B4-6A453D5F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B32C52-DB29-4323-F907-91F0B8E58393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C4FBF1F2-B834-B61C-9D9D-C645CCEBAF98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46FD8EA-7F0B-98CC-345F-895B53FE5522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FDFCE8A-7C3A-C9B7-2ECB-7C7241EB525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336C6F6-F2E7-8B9B-3D8D-6951E56FB21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21DDA31-B5FF-2D9D-CAFC-781CBD3063D2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A1A4708-FCD3-0095-4A5F-94528581B518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363E0AA-2C69-7F04-48CE-C968C2C79C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1257C5-B58E-6EE1-F75F-6BB32BDD5D5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EC7394-79FB-882D-7347-92B3823E2B66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51CBCB1-B54E-E852-001A-71E6ADC457D8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815D34F-7DEF-CE5F-9A59-F3249A785E2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42A86DD-F638-EDD5-538F-D9822AF322CB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C22C794-06CE-CC9B-B943-77D794BD268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30320-8CD8-8005-A2D8-94C305D6E83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수업 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1842E-D983-1DAE-31B4-7DA33775A997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5E15-BFA2-066D-A868-4A89FEB6744D}"/>
              </a:ext>
            </a:extLst>
          </p:cNvPr>
          <p:cNvSpPr txBox="1"/>
          <p:nvPr/>
        </p:nvSpPr>
        <p:spPr>
          <a:xfrm>
            <a:off x="1168790" y="1796344"/>
            <a:ext cx="9555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매주 간단한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테스트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진행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 범위는 이전까지 배웠던 내용이고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테스트로 복습을 진행하고 본 수업 진행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텀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프로젝트가 진행되는 만큼 과제가 많지 않을 수 있음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연습문제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 @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수업 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 설문 조사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강의실에 업로드 예정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각자 진행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그날 밤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시까지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endParaRPr lang="en-US" altLang="ko-KR" sz="2000" dirty="0"/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공모전 정보 안내 및 참가를 희망할 경우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필요하다면 교사의 지도 하에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참여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ECC7C-4D67-299F-3B31-1D696E43C5BA}"/>
              </a:ext>
            </a:extLst>
          </p:cNvPr>
          <p:cNvSpPr txBox="1"/>
          <p:nvPr/>
        </p:nvSpPr>
        <p:spPr>
          <a:xfrm>
            <a:off x="1168789" y="4442124"/>
            <a:ext cx="955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 환경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주로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상황에 따라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jupyter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notebook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가능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EC4845-8DE2-7400-3D80-3AD336EF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32F7404-7679-8064-887F-77C7CAE3493F}"/>
              </a:ext>
            </a:extLst>
          </p:cNvPr>
          <p:cNvSpPr/>
          <p:nvPr/>
        </p:nvSpPr>
        <p:spPr>
          <a:xfrm>
            <a:off x="657690" y="512262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2424C-416F-8C5D-4256-6D654EB41877}"/>
              </a:ext>
            </a:extLst>
          </p:cNvPr>
          <p:cNvSpPr txBox="1"/>
          <p:nvPr/>
        </p:nvSpPr>
        <p:spPr>
          <a:xfrm>
            <a:off x="961413" y="5043657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자료 및 과제 업로드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EBBD5-8B0A-BE55-43DF-7B81A29CE920}"/>
              </a:ext>
            </a:extLst>
          </p:cNvPr>
          <p:cNvSpPr txBox="1"/>
          <p:nvPr/>
        </p:nvSpPr>
        <p:spPr>
          <a:xfrm>
            <a:off x="1896508" y="5596853"/>
            <a:ext cx="737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월요일 수업 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화</a:t>
            </a:r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~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사이에 업로드 예정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55B0D-7B35-0572-9A0B-986E2EC3BFEC}"/>
              </a:ext>
            </a:extLst>
          </p:cNvPr>
          <p:cNvSpPr txBox="1"/>
          <p:nvPr/>
        </p:nvSpPr>
        <p:spPr>
          <a:xfrm>
            <a:off x="1769801" y="6059886"/>
            <a:ext cx="8120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텀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프로젝트를 진행하게 되므로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과제는 상황에 따라 있을 수도 없을 수도 있음</a:t>
            </a:r>
          </a:p>
        </p:txBody>
      </p:sp>
    </p:spTree>
    <p:extLst>
      <p:ext uri="{BB962C8B-B14F-4D97-AF65-F5344CB8AC3E}">
        <p14:creationId xmlns:p14="http://schemas.microsoft.com/office/powerpoint/2010/main" val="252397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3317-D9F8-30F8-B209-925DD332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DFD549-CFF4-5905-F3BB-BE9A82B90D32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2279FD8A-7A5D-3C33-E79C-B9B49561F40A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114DD47D-8191-2B5A-7BE4-1A08BAEB1B8C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054A783-C50D-8314-ACC7-34BC63F45351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ADA0BA7-20CC-0CF8-65E0-3B7FAA0DDC92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971369A-1990-8C88-6017-F549699BDC8D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EC4595D-769C-5CAD-B24C-E751B4A7B7D5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6E748B2-362A-F7E5-DDED-911118C8545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423C82-4F22-3378-D148-A82300BCC7FA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3888437-2036-B35A-30CC-4C1E4E4D240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27DBE23-A96E-BFFC-C01A-45FCF24011B3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1E7AE71-0ABA-A779-F157-B906D7CB719E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E3C9F8C-B388-5A18-1C9F-4A90A69B71F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7E626FB-4698-7A83-0584-C05B1E47162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251F4-20BB-A94F-0FC9-A579D6C21E3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텀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프로젝트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BF6D0-348D-1659-56AB-50EE7D09B99F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9D330CE7-2ABC-FF2E-87FC-491DC2CAD048}"/>
              </a:ext>
            </a:extLst>
          </p:cNvPr>
          <p:cNvSpPr/>
          <p:nvPr/>
        </p:nvSpPr>
        <p:spPr>
          <a:xfrm>
            <a:off x="639634" y="4445756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5C299-9F7C-CECF-0BC4-E5260D4DC742}"/>
              </a:ext>
            </a:extLst>
          </p:cNvPr>
          <p:cNvSpPr txBox="1"/>
          <p:nvPr/>
        </p:nvSpPr>
        <p:spPr>
          <a:xfrm>
            <a:off x="943358" y="4366785"/>
            <a:ext cx="486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공모전 관련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024BA-6049-BE97-A7EB-16017992EFE7}"/>
              </a:ext>
            </a:extLst>
          </p:cNvPr>
          <p:cNvSpPr txBox="1"/>
          <p:nvPr/>
        </p:nvSpPr>
        <p:spPr>
          <a:xfrm>
            <a:off x="1168790" y="1796344"/>
            <a:ext cx="9555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- 1~2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팀을 선정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팀 인원수는 상관없음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인도 가능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 시작 전까지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팀명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팀장과 팀원을 정해서 지도교사에게 알려주셔야 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8748-49EF-B763-4572-62EFA381A615}"/>
              </a:ext>
            </a:extLst>
          </p:cNvPr>
          <p:cNvSpPr txBox="1"/>
          <p:nvPr/>
        </p:nvSpPr>
        <p:spPr>
          <a:xfrm>
            <a:off x="1168790" y="2887347"/>
            <a:ext cx="9555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팀 별 프로젝트 주제를 선정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중간 발표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주차에 최종 발표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23771-7725-3897-72C5-64EFE595B447}"/>
              </a:ext>
            </a:extLst>
          </p:cNvPr>
          <p:cNvSpPr txBox="1"/>
          <p:nvPr/>
        </p:nvSpPr>
        <p:spPr>
          <a:xfrm>
            <a:off x="1168789" y="3903010"/>
            <a:ext cx="955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프로젝트는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github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 </a:t>
            </a:r>
            <a:r>
              <a:rPr lang="en-US" altLang="ko-KR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통한 관리를 추천합니다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1D4CA-2FC1-7999-5642-F8F30B5E4BCF}"/>
              </a:ext>
            </a:extLst>
          </p:cNvPr>
          <p:cNvSpPr txBox="1"/>
          <p:nvPr/>
        </p:nvSpPr>
        <p:spPr>
          <a:xfrm>
            <a:off x="4412265" y="5006385"/>
            <a:ext cx="6103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https://www.contestkorea.com/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D4B844-A63B-E10E-6F9D-5D7BD19E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8" y="4892115"/>
            <a:ext cx="2886075" cy="628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E2D570-00D7-C9CE-DAB1-402107F61BD2}"/>
              </a:ext>
            </a:extLst>
          </p:cNvPr>
          <p:cNvSpPr txBox="1"/>
          <p:nvPr/>
        </p:nvSpPr>
        <p:spPr>
          <a:xfrm>
            <a:off x="1168789" y="5546698"/>
            <a:ext cx="9555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 수업 시작 전에 진행중인 공모전 정보를 안내할 것입니다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관심있는 학생은 지도교사에게 말해주시면 됩니다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00E99C5-A6F1-413C-247D-886FA97B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751C666-871B-4406-80E4-534461B6D2FA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1F08FB-3336-48D9-8376-4BC91AFDDA19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EEAF53-FD27-4CBF-A5BE-CEDD09631EF0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0ACB792-432D-464B-898D-E0376363F0C2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EBF1CE-E99C-4DA1-B0D2-E603272D8A18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996A018-6A86-4C3D-B474-8EFD7E27D98A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1F270D-6F3D-48A8-A850-EA7DE1B79B3F}"/>
              </a:ext>
            </a:extLst>
          </p:cNvPr>
          <p:cNvSpPr txBox="1"/>
          <p:nvPr/>
        </p:nvSpPr>
        <p:spPr>
          <a:xfrm>
            <a:off x="943360" y="1632094"/>
            <a:ext cx="27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KwangWoon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University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46849-FA33-36FB-858F-A76FD32D2199}"/>
              </a:ext>
            </a:extLst>
          </p:cNvPr>
          <p:cNvSpPr txBox="1"/>
          <p:nvPr/>
        </p:nvSpPr>
        <p:spPr>
          <a:xfrm>
            <a:off x="943359" y="200746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College of Electronic and Information Engineering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1A1A2-3660-A179-1BE0-4CD56F367D63}"/>
              </a:ext>
            </a:extLst>
          </p:cNvPr>
          <p:cNvSpPr txBox="1"/>
          <p:nvPr/>
        </p:nvSpPr>
        <p:spPr>
          <a:xfrm>
            <a:off x="943358" y="238920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Department of Electronic and Communication Engineering (2024)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E629EB-D5E9-2C81-3E81-03114FCB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64" y="3133908"/>
            <a:ext cx="3462291" cy="2171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광운대학교 광운상징 광운UI">
            <a:extLst>
              <a:ext uri="{FF2B5EF4-FFF2-40B4-BE49-F238E27FC236}">
                <a16:creationId xmlns:a16="http://schemas.microsoft.com/office/drawing/2014/main" id="{341E731E-5B08-2168-BE38-21A3512D5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9" t="18343" r="25219" b="16696"/>
          <a:stretch>
            <a:fillRect/>
          </a:stretch>
        </p:blipFill>
        <p:spPr bwMode="auto">
          <a:xfrm>
            <a:off x="4880942" y="5434555"/>
            <a:ext cx="2022333" cy="61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21E9D-4571-4B43-5FB1-FED798127DA7}"/>
              </a:ext>
            </a:extLst>
          </p:cNvPr>
          <p:cNvSpPr txBox="1"/>
          <p:nvPr/>
        </p:nvSpPr>
        <p:spPr>
          <a:xfrm>
            <a:off x="3466836" y="1693484"/>
            <a:ext cx="3653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 노원구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광운로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월계동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447-1)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8521331-9C13-04CE-531D-0EFD7B7EDCD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172A6-745E-AD76-5884-D454AAAE59C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Advisor 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28B53-6918-61FA-B1A9-2B233CE2C1B9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813022-0293-71C0-E7F7-54663F49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1A5C-A035-3E4E-B1DE-BCE4EBA6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04DE2-5E9E-021E-D927-4CC286A50BC9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81F190F2-5491-62F4-0E06-2D671C869F3E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A8DC1BB-5975-3B37-9F4E-6BCDD3FF057E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4AE3CB6-0B69-EF6A-874E-0C969B62BE46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87948D4-D520-333D-A372-932BED5C70F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08FA347-FECC-F1A1-D957-A20FA5B07E53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76E6BF5-AA19-CFD4-F5A6-D97801B2F269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91FB24-A069-557D-C579-6395D0028E4C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3D747B-EE2D-049C-411F-7BA7F72E2E45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26085F0-22F8-B6E7-E96E-622295F5CCE6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B7D9F6-011B-C323-DED4-384B19A65CE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2049347-3C09-6A57-C7E7-E12EE48F2391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690FEBD-B585-4965-975F-2290406BC5A1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62C44A51-FB4F-4F42-B534-2F58F9BE546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27D9D-F81F-375B-489F-CDDE3C71AC8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Bachelor's 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E5A90-0F72-9C88-513D-14F7E8EB3B87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D647C-8B16-BBF2-EDB2-DC3F74FD17BE}"/>
              </a:ext>
            </a:extLst>
          </p:cNvPr>
          <p:cNvSpPr txBox="1"/>
          <p:nvPr/>
        </p:nvSpPr>
        <p:spPr>
          <a:xfrm>
            <a:off x="943359" y="1635624"/>
            <a:ext cx="737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OpenCV-Based Object Detection and Distance Estimation Method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 Electric Vehicle Side Battery Replacement System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FCB4F9-076F-D4C5-D997-ED2E836F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65"/>
          <a:stretch>
            <a:fillRect/>
          </a:stretch>
        </p:blipFill>
        <p:spPr>
          <a:xfrm>
            <a:off x="489411" y="2630083"/>
            <a:ext cx="6768047" cy="3575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BA2338-1002-801F-1E39-E1E1D71A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8" y="2513115"/>
            <a:ext cx="4359280" cy="15920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4D6C4F-C85E-F18F-6545-9A85403FB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983" y="4452969"/>
            <a:ext cx="4428681" cy="17524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EC5158-46A3-E189-846C-DEDF3F2A0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477AD-5B3B-D1D4-CBCA-317AC2D2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82B0958-633D-6562-E302-C0046462DD06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EEB7A9BC-6B0F-56D9-0805-AD2193B015E2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6F8AF51-A02A-67C7-42B1-99DECA89FAED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69FB00E-E061-83EC-0154-3F1FADDE5856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A13A58A-47B6-B207-1F73-5BEB043E219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1328FCF-02BB-3726-269D-53F02B69B378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1DF73BB8-CBFD-462C-9312-CC79B4A1863F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1AEC590B-8D36-A1F2-EF41-9C44903559E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8F90BBF-B5B5-B897-9EB6-C363F744D790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D348D9-A4F7-A13A-CB5F-3FD1D82D0C5B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C56171-F51B-9B27-9B24-138F6AF7DA22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CDA3589-66EA-9BC1-5A93-6AA0DC01EC1A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8D4C79-6C77-3BE0-7DEC-1E6BCB850D5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00DE88E-2BBF-C545-7CD6-1B97C222B56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88C34-BBF7-B3FE-06E4-1EF60C123CBF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교재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628E8-D35B-5107-78B4-4EBF6FCDCFEB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CB3504-15F1-890E-9F1F-7B7A5943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297D84E-E388-4CF8-AC79-A46705EA8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430" y="1877670"/>
            <a:ext cx="2939215" cy="4018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06628-F203-9E41-C91D-C88C3AC4C34A}"/>
              </a:ext>
            </a:extLst>
          </p:cNvPr>
          <p:cNvSpPr txBox="1"/>
          <p:nvPr/>
        </p:nvSpPr>
        <p:spPr>
          <a:xfrm>
            <a:off x="4795381" y="1969887"/>
            <a:ext cx="6248439" cy="29736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도서명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실생활 융합 예제로 배우는 파이썬 마스터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ISBN : 979-11-7340-986-8 95000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저자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김종훈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김동건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출판사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b="1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한빛아카데미</a:t>
            </a: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㈜</a:t>
            </a:r>
            <a:endParaRPr lang="en-US" altLang="ko-KR" sz="16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753p</a:t>
            </a:r>
          </a:p>
          <a:p>
            <a:pPr marL="285750" indent="-285750">
              <a:lnSpc>
                <a:spcPct val="200000"/>
              </a:lnSpc>
              <a:buClr>
                <a:srgbClr val="02AF7E"/>
              </a:buClr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예제소스 다운로드 </a:t>
            </a:r>
            <a:r>
              <a:rPr lang="en-US" altLang="ko-KR" sz="16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600" b="1" spc="-100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4"/>
              </a:rPr>
              <a:t>http://www.hanbit.co.kr/src/41001</a:t>
            </a:r>
            <a:endParaRPr lang="ko-KR" altLang="en-US" sz="1600" dirty="0">
              <a:solidFill>
                <a:srgbClr val="0070C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F786E-0475-67CC-B36D-91C49F71FD00}"/>
              </a:ext>
            </a:extLst>
          </p:cNvPr>
          <p:cNvSpPr txBox="1"/>
          <p:nvPr/>
        </p:nvSpPr>
        <p:spPr>
          <a:xfrm>
            <a:off x="4795381" y="4937738"/>
            <a:ext cx="638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CopyrightⒸ 2025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김종훈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김동건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Hanbit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Academy, Inc. All rights reserved.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3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0BD7-6199-27C6-40EB-FAA037262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E7A6F8-1966-CF3B-52D0-0DA44D8C88FB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16B4F77-C8C3-9153-8BC8-5FA025152F49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D8E240B-0642-D0A6-12CE-E0BACB860B43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AF6D7B0-CFF3-8A37-1B98-8D1699892D51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75151A75-0C11-FB8C-E46D-51F79C465736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20D0BB0-AB24-0A04-13C9-6E8C729F926B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356541C-F9FE-A457-A2D2-8F48223A0805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04C851AA-E00A-CCAC-3BD0-5349B1132D5A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76AF1D4-7E97-C962-54EB-F90750BE68F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27BB2BC-E9DB-86D2-9FA9-C6DAB6BF2729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1D64925-9EB3-258C-E427-15EABA8E7673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DC2438-56D7-1F86-8DB1-C4F4E5FF7DF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AAED151-A51E-08DA-D1B3-14612B1A9B8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1D70539-C28F-26EC-F9D9-06DFA610F8E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34AE3-A716-EFC8-3AED-1AAFC4E2B86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29015-DE64-696B-82ED-78F0F3532192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DEBC36-B97E-4A46-0A15-47409BE8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47006-F138-6108-0717-27A93420B96C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00B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기초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11E69-A020-093A-E818-3BA8D929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86FC-6389-88F2-F633-F956E7D87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D12DAAC-1F93-0B67-8B2B-F792719F04D3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658CC1A6-E2FC-FBCF-44E1-A5F107908D5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CD71EA4-FC16-96B9-1D92-B6A21EC3E023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92DADCB-510B-EB34-8FD7-A73125AA9BC8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AFB14311-3E37-8491-FB46-3F3224B3235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9A29C24-BB74-80B3-9FB4-0D98B0B28DA4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71DC962-C2BB-256E-358C-F5DDB59A9BC9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4E7895-5CF2-9026-2A7C-AD3CC2F7A3CD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22ADB1-FCCD-DE9D-12CC-18F4E2809F4D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26EAEE-6FD7-1F31-02A3-BCC575F5AAD5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BE43AE1-F94B-DB44-8154-7B55907A5A08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B5EB87-076C-3478-7C0F-3A0B5693C073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0E8F67E-B5E6-BFEB-4A7D-E01CD85F7CC1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C5D0665-E633-781A-06D3-085E82E6C84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48C64-84AA-9362-5766-EC76C0F1220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E8239-86B0-22D1-7F25-FACE49A7FCD1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1EA2EC-B17F-DC4F-85E1-8D3B9CF7A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12949-AF50-46D0-7490-31FBBBEC1ED1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7030A0"/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중급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59E3C-F78D-54B6-A6EA-BA5B1104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4" y="2407950"/>
            <a:ext cx="106933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B6F0-EFE2-22E7-D812-FAFEA990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FCD1B9E-C703-33A9-955B-298EF04C3B08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698B774D-C9A6-0B94-975D-951B7539BFD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D928903-3FE6-2B20-A4EC-1F169F7A1F0B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0E70CEB-A4F2-08CB-D072-E89A2328ACBC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9DE55F1-DCFB-31E5-9BE8-4CA14FAC8AA8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E94D800-C061-C0DD-8A10-894ED0A62786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C58D3A3-6266-AB70-137C-61BDB2854522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2D2E692-52EB-0418-1061-20A383323B0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A40672-67B3-82C8-C5E1-689F075312B6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5CDD21D-36F8-405C-E10E-5BAE58A367E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35743AC-8803-ED97-8DD0-72F2D1173B51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7468073-DDBE-6085-BF82-D8B112F947A5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2B86315-2447-4688-076A-C391D7058883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B4C676A7-075C-DD8A-5B71-F18F6FE1955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3B4B3-D9D8-9A73-F46B-B79C8C85E45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1D559-053F-C72D-E3D0-308D419FC62B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9D8A23-B80A-88D2-5EF5-04DDBE4F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7" y="1981930"/>
            <a:ext cx="10729890" cy="4676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DC7F-2F9F-E9C0-4D4A-1D554B668454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422568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D785-96FB-00D3-BF06-12A044B5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90FC1C2-BCDA-9917-FD88-5A5B52D05B2A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E4D1D41A-C321-9845-2CC3-8EE6E2A6D175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2809FCDE-AC70-BBC7-2A30-C76496A3EC87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51E8CE3-DD84-FE6E-69CF-ABDF3D1E787A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84DD7F8E-51F8-5C25-5A55-4A7DC1BF571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43AC601B-0703-A18E-FAE5-4093E908B58F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FC4FF1D-323E-25CE-454B-2433BC89714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E0796049-894C-E62D-2BB7-8EEBFB7E8B79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3397C4-A9CB-7C8C-EAD2-0275A8254422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ECC951-EB46-913D-2C7C-68B4D8E8E125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BF1E5D-F490-2D2E-7F79-4F8C9CFEB32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8975F2B-CE9F-7551-2AEF-92663D6E948B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3CEE7F5-F749-3FED-BF6D-8443708CD318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837CB7F-6010-678E-6132-BF87F85CC9F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96388-3CBF-A84A-87AF-0E735C1937B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로드맵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28BA9-80BB-B537-48AD-B02B79EC4408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5F229-BA9D-DD1B-09B0-DBDA0E4AF69F}"/>
              </a:ext>
            </a:extLst>
          </p:cNvPr>
          <p:cNvSpPr txBox="1"/>
          <p:nvPr/>
        </p:nvSpPr>
        <p:spPr>
          <a:xfrm>
            <a:off x="943359" y="1635624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파이썬 </a:t>
            </a:r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고급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A3205D-5670-221B-93DD-01BEEB75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9" y="1980934"/>
            <a:ext cx="10735986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53974-EFDD-B018-3DBB-D64DB185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41375A-0CD5-620B-4E9C-E1A1D1B596E9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9E8FD9E0-1406-9D94-E5AE-30388C6124A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D1F2B29-FCD1-5B29-754F-C322BD3FBEAE}"/>
              </a:ext>
            </a:extLst>
          </p:cNvPr>
          <p:cNvSpPr txBox="1"/>
          <p:nvPr/>
        </p:nvSpPr>
        <p:spPr>
          <a:xfrm>
            <a:off x="1763259" y="137879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Orientation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7B9F8B8-2786-C332-B5AD-D9DA21CFEC4E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1F2E2F4-42B1-347B-14A6-DFA9D300D674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2C186E0-343A-2A06-6E20-5BF9FF8826F6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E087C3D-F935-8256-E627-039217337CB4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7A29F61-D150-F8F6-A1B2-002D95F0BD0C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24A87CE-23AE-761E-FD0C-04578E276830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25D2196-57FB-3B5F-6D1B-8CFDE2AC1E61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B4A4CB4-94CB-0F99-8DCF-2A057D018C5D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A4AC642-4264-5F8F-53CC-FD28B0B5FAFD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34E6BD7-9B0F-CB2C-8ADD-1BB64318FD52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3AD212A-EB82-C348-FDC9-5916F33BF59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20C66-4B19-43A4-6C06-424CE345CCD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강의 계획표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2977B-8CCF-9359-A9C6-FB959DD54628}"/>
              </a:ext>
            </a:extLst>
          </p:cNvPr>
          <p:cNvSpPr txBox="1"/>
          <p:nvPr/>
        </p:nvSpPr>
        <p:spPr>
          <a:xfrm>
            <a:off x="704714" y="58822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A1773-CA41-7D8D-1642-22B5DC72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56" y="1723090"/>
            <a:ext cx="7581507" cy="47106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731705-B618-88DA-FD58-34C22BDC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45915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378</Words>
  <Application>Microsoft Office PowerPoint</Application>
  <PresentationFormat>와이드스크린</PresentationFormat>
  <Paragraphs>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Pretendard Medium</vt:lpstr>
      <vt:lpstr>G마켓 산스 Medium</vt:lpstr>
      <vt:lpstr>G마켓 산스 Bold</vt:lpstr>
      <vt:lpstr>Wingdings</vt:lpstr>
      <vt:lpstr>Microsoft GothicNeo Light</vt:lpstr>
      <vt:lpstr>Arial</vt:lpstr>
      <vt:lpstr>Pretendard Light</vt:lpstr>
      <vt:lpstr>맑은 고딕</vt:lpstr>
      <vt:lpstr>KoPub돋움체 Bold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57</cp:revision>
  <dcterms:created xsi:type="dcterms:W3CDTF">2025-09-13T18:52:17Z</dcterms:created>
  <dcterms:modified xsi:type="dcterms:W3CDTF">2025-09-18T12:01:55Z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